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63" r:id="rId5"/>
    <p:sldId id="264" r:id="rId6"/>
    <p:sldId id="258" r:id="rId7"/>
    <p:sldId id="259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Thinking Differently – Article</a:t>
            </a:r>
            <a:r>
              <a:rPr lang="en-US" baseline="0" dirty="0" smtClean="0"/>
              <a:t> from ASCD; homework assignments (book or article) – give choice?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Thinking Differently – Article</a:t>
            </a:r>
            <a:r>
              <a:rPr lang="en-US" baseline="0" dirty="0" smtClean="0"/>
              <a:t> from ASCD; articles from NCTM; narrow down; give choice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Populate the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liu21cng.wikispace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tinyurl.com/HSScienceMar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501"/>
            <a:ext cx="7772400" cy="2619949"/>
          </a:xfrm>
        </p:spPr>
        <p:txBody>
          <a:bodyPr/>
          <a:lstStyle/>
          <a:p>
            <a:r>
              <a:rPr lang="en-US" dirty="0" smtClean="0"/>
              <a:t>Science Networking</a:t>
            </a:r>
            <a:br>
              <a:rPr lang="en-US" dirty="0" smtClean="0"/>
            </a:br>
            <a:r>
              <a:rPr lang="en-US" dirty="0" smtClean="0"/>
              <a:t>High 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5, 2013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1115"/>
          </a:xfrm>
        </p:spPr>
        <p:txBody>
          <a:bodyPr>
            <a:normAutofit/>
          </a:bodyPr>
          <a:lstStyle/>
          <a:p>
            <a:r>
              <a:rPr lang="en-US" dirty="0" smtClean="0"/>
              <a:t>Content Area Networking Wiki</a:t>
            </a:r>
          </a:p>
          <a:p>
            <a:r>
              <a:rPr lang="en-US" dirty="0" smtClean="0"/>
              <a:t>Updates</a:t>
            </a:r>
          </a:p>
          <a:p>
            <a:r>
              <a:rPr lang="en-US" dirty="0" smtClean="0"/>
              <a:t>Sharing our Efforts with Common Core</a:t>
            </a:r>
          </a:p>
          <a:p>
            <a:r>
              <a:rPr lang="en-US" dirty="0" smtClean="0"/>
              <a:t>Thinking Differently</a:t>
            </a:r>
          </a:p>
          <a:p>
            <a:r>
              <a:rPr lang="en-US" dirty="0" smtClean="0"/>
              <a:t>Work Groups</a:t>
            </a:r>
          </a:p>
          <a:p>
            <a:r>
              <a:rPr lang="en-US" dirty="0" smtClean="0"/>
              <a:t>Electronic Exit Survey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Area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groups – one </a:t>
            </a:r>
            <a:r>
              <a:rPr lang="en-US" dirty="0" smtClean="0"/>
              <a:t>wiki</a:t>
            </a:r>
          </a:p>
          <a:p>
            <a:pPr lvl="1">
              <a:buNone/>
            </a:pPr>
            <a:r>
              <a:rPr lang="en-US" sz="4000" b="1" dirty="0" smtClean="0">
                <a:hlinkClick r:id="rId2"/>
              </a:rPr>
              <a:t>http://cliu21cng.wikispaces.com</a:t>
            </a:r>
            <a:r>
              <a:rPr lang="en-US" sz="4000" b="1" dirty="0" smtClean="0">
                <a:hlinkClick r:id="rId2"/>
              </a:rPr>
              <a:t>/</a:t>
            </a:r>
            <a:endParaRPr lang="en-US" sz="4000" b="1" dirty="0" smtClean="0"/>
          </a:p>
          <a:p>
            <a:r>
              <a:rPr lang="en-US" dirty="0" smtClean="0"/>
              <a:t>View </a:t>
            </a:r>
            <a:r>
              <a:rPr lang="en-US" dirty="0" smtClean="0"/>
              <a:t>&amp; use without login</a:t>
            </a:r>
          </a:p>
          <a:p>
            <a:r>
              <a:rPr lang="en-US" dirty="0" smtClean="0"/>
              <a:t>Login to edit</a:t>
            </a:r>
          </a:p>
          <a:p>
            <a:r>
              <a:rPr lang="en-US" dirty="0" smtClean="0"/>
              <a:t>Tour of the site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Keystone Exams – Winter Window</a:t>
            </a:r>
          </a:p>
          <a:p>
            <a:pPr lvl="1"/>
            <a:r>
              <a:rPr lang="en-US" dirty="0" smtClean="0"/>
              <a:t>What have we learned that will help us move forward?</a:t>
            </a:r>
          </a:p>
          <a:p>
            <a:r>
              <a:rPr lang="en-US" dirty="0" smtClean="0"/>
              <a:t>Next Generation Science Standards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NGSS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</a:t>
            </a:r>
          </a:p>
          <a:p>
            <a:r>
              <a:rPr lang="en-US" dirty="0" smtClean="0"/>
              <a:t>Discuss at tables</a:t>
            </a:r>
          </a:p>
          <a:p>
            <a:r>
              <a:rPr lang="en-US" dirty="0" smtClean="0"/>
              <a:t>Whole group sharing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Our Efforts with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0688"/>
            <a:ext cx="8229600" cy="4525963"/>
          </a:xfrm>
        </p:spPr>
        <p:txBody>
          <a:bodyPr/>
          <a:lstStyle/>
          <a:p>
            <a:r>
              <a:rPr lang="en-US" dirty="0" smtClean="0"/>
              <a:t>Reflect and discuss:</a:t>
            </a:r>
          </a:p>
          <a:p>
            <a:pPr lvl="1"/>
            <a:r>
              <a:rPr lang="en-US" dirty="0" smtClean="0"/>
              <a:t>What have you tried in your classroom?</a:t>
            </a:r>
          </a:p>
          <a:p>
            <a:pPr lvl="1"/>
            <a:r>
              <a:rPr lang="en-US" dirty="0" smtClean="0"/>
              <a:t>What worked? </a:t>
            </a:r>
          </a:p>
          <a:p>
            <a:pPr lvl="1"/>
            <a:r>
              <a:rPr lang="en-US" dirty="0" smtClean="0"/>
              <a:t>What surprised you?</a:t>
            </a:r>
          </a:p>
          <a:p>
            <a:pPr lvl="1"/>
            <a:r>
              <a:rPr lang="en-US" dirty="0" smtClean="0"/>
              <a:t>What would you do differently?</a:t>
            </a:r>
          </a:p>
          <a:p>
            <a:r>
              <a:rPr lang="en-US" dirty="0" smtClean="0"/>
              <a:t>Share any samples of problems or student work you have with you.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Differently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an article</a:t>
            </a:r>
          </a:p>
          <a:p>
            <a:r>
              <a:rPr lang="en-US" dirty="0" smtClean="0"/>
              <a:t>Read closely</a:t>
            </a:r>
          </a:p>
          <a:p>
            <a:r>
              <a:rPr lang="en-US" dirty="0" smtClean="0"/>
              <a:t>Form expert groups</a:t>
            </a:r>
          </a:p>
          <a:p>
            <a:pPr lvl="1"/>
            <a:r>
              <a:rPr lang="en-US" dirty="0" smtClean="0"/>
              <a:t>Key points</a:t>
            </a:r>
          </a:p>
          <a:p>
            <a:pPr lvl="1"/>
            <a:r>
              <a:rPr lang="en-US" dirty="0" smtClean="0"/>
              <a:t>Ideas to try</a:t>
            </a:r>
          </a:p>
          <a:p>
            <a:r>
              <a:rPr lang="en-US" dirty="0" smtClean="0"/>
              <a:t>Return to grade level group</a:t>
            </a:r>
          </a:p>
          <a:p>
            <a:r>
              <a:rPr lang="en-US" dirty="0" smtClean="0"/>
              <a:t>Experts for each article share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606"/>
            <a:ext cx="8229600" cy="971064"/>
          </a:xfrm>
        </p:spPr>
        <p:txBody>
          <a:bodyPr/>
          <a:lstStyle/>
          <a:p>
            <a:r>
              <a:rPr lang="en-US" dirty="0" smtClean="0"/>
              <a:t>Work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340"/>
            <a:ext cx="8229600" cy="5041162"/>
          </a:xfrm>
        </p:spPr>
        <p:txBody>
          <a:bodyPr>
            <a:normAutofit/>
          </a:bodyPr>
          <a:lstStyle/>
          <a:p>
            <a:r>
              <a:rPr lang="en-US" dirty="0" smtClean="0"/>
              <a:t>Choices</a:t>
            </a:r>
          </a:p>
          <a:p>
            <a:pPr lvl="1"/>
            <a:r>
              <a:rPr lang="en-US" dirty="0" smtClean="0"/>
              <a:t>Higher Level Questions – write, find, modify</a:t>
            </a:r>
          </a:p>
          <a:p>
            <a:pPr lvl="1"/>
            <a:r>
              <a:rPr lang="en-US" dirty="0" smtClean="0"/>
              <a:t>Writing Prompts/Tasks – find, modify</a:t>
            </a:r>
          </a:p>
          <a:p>
            <a:pPr lvl="1"/>
            <a:r>
              <a:rPr lang="en-US" dirty="0" smtClean="0"/>
              <a:t>Resources – dig deeper, add new</a:t>
            </a:r>
          </a:p>
          <a:p>
            <a:pPr lvl="1"/>
            <a:r>
              <a:rPr lang="en-US" dirty="0" smtClean="0"/>
              <a:t>District Collaboration (Optional: last half hour)</a:t>
            </a:r>
          </a:p>
          <a:p>
            <a:r>
              <a:rPr lang="en-US" dirty="0" smtClean="0"/>
              <a:t>Expectations</a:t>
            </a:r>
          </a:p>
          <a:p>
            <a:pPr lvl="1"/>
            <a:r>
              <a:rPr lang="en-US" dirty="0" smtClean="0"/>
              <a:t>Load/link to Wiki</a:t>
            </a:r>
          </a:p>
          <a:p>
            <a:pPr lvl="1"/>
            <a:r>
              <a:rPr lang="en-US" dirty="0" smtClean="0"/>
              <a:t>Try out in classroom to bring back and share</a:t>
            </a:r>
          </a:p>
          <a:p>
            <a:pPr lvl="1"/>
            <a:r>
              <a:rPr lang="en-US" dirty="0" smtClean="0"/>
              <a:t>Share back at your site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Individually complete the survey found at this link: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4000" b="1" dirty="0" smtClean="0">
                <a:hlinkClick r:id="rId2"/>
              </a:rPr>
              <a:t>http://</a:t>
            </a:r>
            <a:r>
              <a:rPr lang="en-US" sz="4000" b="1" dirty="0" smtClean="0">
                <a:hlinkClick r:id="rId2"/>
              </a:rPr>
              <a:t>tinyurl.com/HSScienceMarch</a:t>
            </a:r>
            <a:endParaRPr lang="en-US" sz="4000" b="1" dirty="0" smtClean="0"/>
          </a:p>
          <a:p>
            <a:pPr algn="ctr">
              <a:buNone/>
            </a:pPr>
            <a:endParaRPr lang="en-US" sz="4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360</Words>
  <Application>Microsoft Office PowerPoint</Application>
  <PresentationFormat>On-screen Show (4:3)</PresentationFormat>
  <Paragraphs>94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Science Networking High School</vt:lpstr>
      <vt:lpstr>Agenda</vt:lpstr>
      <vt:lpstr>Content Area Wiki</vt:lpstr>
      <vt:lpstr>Updates</vt:lpstr>
      <vt:lpstr>NGSS</vt:lpstr>
      <vt:lpstr>Sharing Our Efforts with Writing</vt:lpstr>
      <vt:lpstr>Thinking Differently</vt:lpstr>
      <vt:lpstr>Work Groups</vt:lpstr>
      <vt:lpstr>Exit Survey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endersc</cp:lastModifiedBy>
  <cp:revision>27</cp:revision>
  <dcterms:created xsi:type="dcterms:W3CDTF">2013-01-18T14:24:41Z</dcterms:created>
  <dcterms:modified xsi:type="dcterms:W3CDTF">2013-03-07T13:01:33Z</dcterms:modified>
</cp:coreProperties>
</file>